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4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8" r:id="rId1"/>
  </p:sldMasterIdLst>
  <p:notesMasterIdLst>
    <p:notesMasterId r:id="rId8"/>
  </p:notesMasterIdLst>
  <p:handoutMasterIdLst>
    <p:handoutMasterId r:id="rId9"/>
  </p:handoutMasterIdLst>
  <p:sldIdLst>
    <p:sldId id="256" r:id="rId2"/>
    <p:sldId id="257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" initials="W" lastIdx="0" clrIdx="0">
    <p:extLst>
      <p:ext uri="{19B8F6BF-5375-455C-9EA6-DF929625EA0E}">
        <p15:presenceInfo xmlns:p15="http://schemas.microsoft.com/office/powerpoint/2012/main" userId="f688da249b7bf20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2A59"/>
    <a:srgbClr val="5B2D5D"/>
    <a:srgbClr val="622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74" autoAdjust="0"/>
    <p:restoredTop sz="94660"/>
  </p:normalViewPr>
  <p:slideViewPr>
    <p:cSldViewPr snapToGrid="0">
      <p:cViewPr varScale="1">
        <p:scale>
          <a:sx n="66" d="100"/>
          <a:sy n="66" d="100"/>
        </p:scale>
        <p:origin x="78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4251A-AC52-466B-AAC8-F39BA503CEEF}" type="datetimeFigureOut">
              <a:rPr lang="pt-BR" smtClean="0"/>
              <a:t>21/12/2021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6442F7-B9C5-4D2D-AE66-F7518784FC7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03014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3CE2B-BA30-447E-88BF-50B58CBA36E6}" type="datetimeFigureOut">
              <a:rPr lang="pt-BR" smtClean="0"/>
              <a:t>21/12/2021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FBB193-374E-4628-9691-684F291BA8B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2179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87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894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69810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3617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1964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9508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3299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5C6B4A9-1611-4792-9094-5F34BCA07E0B}" type="datetimeFigureOut">
              <a:rPr lang="en-US" smtClean="0"/>
              <a:t>12/21/2021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3914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12/21/2021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838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5496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2887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12/21/2021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16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478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871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856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12/21/2021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897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12/21/2021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485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12/21/2021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898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Apresentação De Layouts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smtClean="0"/>
              <a:t>Desktop, Layout e Mobile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871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Layouts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47" y="2406650"/>
            <a:ext cx="2006514" cy="34163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Espaço Reservado para Conteúdo 15"/>
          <p:cNvSpPr>
            <a:spLocks noGrp="1"/>
          </p:cNvSpPr>
          <p:nvPr>
            <p:ph sz="half" idx="2"/>
          </p:nvPr>
        </p:nvSpPr>
        <p:spPr>
          <a:xfrm>
            <a:off x="6153310" y="2543161"/>
            <a:ext cx="4825159" cy="3416300"/>
          </a:xfrm>
        </p:spPr>
        <p:txBody>
          <a:bodyPr>
            <a:normAutofit fontScale="92500" lnSpcReduction="10000"/>
          </a:bodyPr>
          <a:lstStyle/>
          <a:p>
            <a:r>
              <a:rPr lang="pt-BR" dirty="0" smtClean="0"/>
              <a:t>Design criado para loja de games.</a:t>
            </a:r>
          </a:p>
          <a:p>
            <a:r>
              <a:rPr lang="pt-BR" dirty="0" smtClean="0"/>
              <a:t>Sem muitas cores chamativas .</a:t>
            </a:r>
          </a:p>
          <a:p>
            <a:r>
              <a:rPr lang="pt-BR" dirty="0" smtClean="0"/>
              <a:t>Com áreas de fácil acesso .</a:t>
            </a:r>
          </a:p>
          <a:p>
            <a:r>
              <a:rPr lang="pt-BR" dirty="0" smtClean="0"/>
              <a:t>Adaptado para os três tipos de dispositivos.</a:t>
            </a:r>
          </a:p>
          <a:p>
            <a:r>
              <a:rPr lang="pt-BR" dirty="0" smtClean="0"/>
              <a:t>Loja focada no publico </a:t>
            </a:r>
            <a:r>
              <a:rPr lang="pt-BR" dirty="0" err="1" smtClean="0"/>
              <a:t>Gamer</a:t>
            </a:r>
            <a:r>
              <a:rPr lang="pt-BR" dirty="0" smtClean="0"/>
              <a:t>.</a:t>
            </a:r>
          </a:p>
          <a:p>
            <a:r>
              <a:rPr lang="pt-BR" dirty="0" smtClean="0"/>
              <a:t>Com o intuito de ser o mais minimalista possível e com fácil usabilidade.</a:t>
            </a:r>
          </a:p>
          <a:p>
            <a:r>
              <a:rPr lang="pt-BR" dirty="0"/>
              <a:t>Fácil usabilidade utilizando técnicas UX e UI com design interativo para o usuário </a:t>
            </a:r>
          </a:p>
          <a:p>
            <a:endParaRPr lang="pt-BR" dirty="0" smtClean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157" y="3631120"/>
            <a:ext cx="753563" cy="21684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194" y="3853190"/>
            <a:ext cx="1123153" cy="19463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Retângulo 7"/>
          <p:cNvSpPr/>
          <p:nvPr/>
        </p:nvSpPr>
        <p:spPr>
          <a:xfrm>
            <a:off x="573347" y="2112886"/>
            <a:ext cx="74251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 dirty="0" smtClean="0"/>
              <a:t>Desktop</a:t>
            </a:r>
            <a:endParaRPr lang="pt-BR" sz="1100" dirty="0"/>
          </a:p>
        </p:txBody>
      </p:sp>
      <p:sp>
        <p:nvSpPr>
          <p:cNvPr id="9" name="Retângulo 8"/>
          <p:cNvSpPr/>
          <p:nvPr/>
        </p:nvSpPr>
        <p:spPr>
          <a:xfrm>
            <a:off x="3096884" y="3591580"/>
            <a:ext cx="60465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 dirty="0" smtClean="0"/>
              <a:t>Tablet</a:t>
            </a:r>
            <a:endParaRPr lang="pt-BR" sz="1100" dirty="0"/>
          </a:p>
        </p:txBody>
      </p:sp>
      <p:sp>
        <p:nvSpPr>
          <p:cNvPr id="10" name="Retângulo 9"/>
          <p:cNvSpPr/>
          <p:nvPr/>
        </p:nvSpPr>
        <p:spPr>
          <a:xfrm>
            <a:off x="4633157" y="3369510"/>
            <a:ext cx="65274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 dirty="0"/>
              <a:t>M</a:t>
            </a:r>
            <a:r>
              <a:rPr lang="pt-BR" sz="1100" dirty="0" smtClean="0"/>
              <a:t>obile</a:t>
            </a:r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297581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1149032" y="970001"/>
            <a:ext cx="3865134" cy="1735667"/>
          </a:xfrm>
        </p:spPr>
        <p:txBody>
          <a:bodyPr anchor="t">
            <a:normAutofit/>
          </a:bodyPr>
          <a:lstStyle/>
          <a:p>
            <a:r>
              <a:rPr lang="pt-BR" dirty="0" smtClean="0"/>
              <a:t>Layout Desktop</a:t>
            </a:r>
            <a:endParaRPr lang="pt-BR" dirty="0"/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half" idx="2"/>
          </p:nvPr>
        </p:nvSpPr>
        <p:spPr>
          <a:xfrm>
            <a:off x="1291432" y="2074460"/>
            <a:ext cx="3859212" cy="4585647"/>
          </a:xfrm>
        </p:spPr>
        <p:txBody>
          <a:bodyPr anchor="t">
            <a:normAutofit/>
          </a:bodyPr>
          <a:lstStyle/>
          <a:p>
            <a:pPr marL="285750" indent="-285750">
              <a:buClr>
                <a:schemeClr val="tx2">
                  <a:lumMod val="40000"/>
                  <a:lumOff val="60000"/>
                </a:schemeClr>
              </a:buClr>
              <a:buSzPct val="127000"/>
              <a:buFont typeface="Wingdings" panose="05000000000000000000" pitchFamily="2" charset="2"/>
              <a:buChar char="Ø"/>
            </a:pPr>
            <a:r>
              <a:rPr lang="pt-BR" dirty="0" smtClean="0"/>
              <a:t>Com ícones de fácil acesso </a:t>
            </a:r>
          </a:p>
          <a:p>
            <a:pPr marL="285750" indent="-285750">
              <a:buClr>
                <a:schemeClr val="tx2">
                  <a:lumMod val="40000"/>
                  <a:lumOff val="60000"/>
                </a:schemeClr>
              </a:buClr>
              <a:buSzPct val="127000"/>
              <a:buFont typeface="Wingdings" panose="05000000000000000000" pitchFamily="2" charset="2"/>
              <a:buChar char="Ø"/>
            </a:pPr>
            <a:r>
              <a:rPr lang="pt-BR" dirty="0" smtClean="0"/>
              <a:t>Carrossel mostrando alguns os produtos da loja </a:t>
            </a:r>
          </a:p>
          <a:p>
            <a:pPr marL="285750" indent="-285750">
              <a:buClr>
                <a:schemeClr val="tx2">
                  <a:lumMod val="40000"/>
                  <a:lumOff val="60000"/>
                </a:schemeClr>
              </a:buClr>
              <a:buSzPct val="127000"/>
              <a:buFont typeface="Wingdings" panose="05000000000000000000" pitchFamily="2" charset="2"/>
              <a:buChar char="Ø"/>
            </a:pPr>
            <a:r>
              <a:rPr lang="pt-BR" dirty="0" smtClean="0"/>
              <a:t>Banner com destaque na promoção </a:t>
            </a:r>
          </a:p>
          <a:p>
            <a:pPr marL="285750" indent="-285750">
              <a:buClr>
                <a:schemeClr val="tx2">
                  <a:lumMod val="40000"/>
                  <a:lumOff val="60000"/>
                </a:schemeClr>
              </a:buClr>
              <a:buSzPct val="127000"/>
              <a:buFont typeface="Wingdings" panose="05000000000000000000" pitchFamily="2" charset="2"/>
              <a:buChar char="Ø"/>
            </a:pPr>
            <a:r>
              <a:rPr lang="pt-BR" dirty="0" smtClean="0"/>
              <a:t>Espaço de pesquisa utilizado para fazer uma quebra de conteúdo </a:t>
            </a:r>
          </a:p>
          <a:p>
            <a:pPr marL="285750" indent="-285750">
              <a:buClr>
                <a:schemeClr val="tx2">
                  <a:lumMod val="40000"/>
                  <a:lumOff val="60000"/>
                </a:schemeClr>
              </a:buClr>
              <a:buSzPct val="127000"/>
              <a:buFont typeface="Wingdings" panose="05000000000000000000" pitchFamily="2" charset="2"/>
              <a:buChar char="Ø"/>
            </a:pPr>
            <a:r>
              <a:rPr lang="pt-BR" dirty="0" smtClean="0"/>
              <a:t>Espaço dos ícones de direcionamento do site </a:t>
            </a:r>
          </a:p>
          <a:p>
            <a:pPr marL="285750" indent="-285750">
              <a:buClr>
                <a:schemeClr val="tx2">
                  <a:lumMod val="40000"/>
                  <a:lumOff val="60000"/>
                </a:schemeClr>
              </a:buClr>
              <a:buSzPct val="127000"/>
              <a:buFont typeface="Wingdings" panose="05000000000000000000" pitchFamily="2" charset="2"/>
              <a:buChar char="Ø"/>
            </a:pPr>
            <a:r>
              <a:rPr lang="pt-BR" dirty="0" smtClean="0"/>
              <a:t>Espaço para informações do mundo </a:t>
            </a:r>
            <a:r>
              <a:rPr lang="pt-BR" dirty="0" err="1" smtClean="0"/>
              <a:t>gamer</a:t>
            </a:r>
            <a:r>
              <a:rPr lang="pt-BR" dirty="0" smtClean="0"/>
              <a:t> </a:t>
            </a:r>
          </a:p>
          <a:p>
            <a:pPr marL="285750" indent="-285750">
              <a:buClr>
                <a:schemeClr val="tx2">
                  <a:lumMod val="40000"/>
                  <a:lumOff val="60000"/>
                </a:schemeClr>
              </a:buClr>
              <a:buSzPct val="127000"/>
              <a:buFont typeface="Wingdings" panose="05000000000000000000" pitchFamily="2" charset="2"/>
              <a:buChar char="Ø"/>
            </a:pPr>
            <a:r>
              <a:rPr lang="pt-BR" dirty="0" smtClean="0"/>
              <a:t>Logos de lojas filiadas perto do rodapé</a:t>
            </a:r>
          </a:p>
          <a:p>
            <a:pPr marL="285750" indent="-285750">
              <a:buClr>
                <a:schemeClr val="tx2">
                  <a:lumMod val="40000"/>
                  <a:lumOff val="60000"/>
                </a:schemeClr>
              </a:buClr>
              <a:buSzPct val="127000"/>
              <a:buFont typeface="Wingdings" panose="05000000000000000000" pitchFamily="2" charset="2"/>
              <a:buChar char="Ø"/>
            </a:pPr>
            <a:r>
              <a:rPr lang="pt-BR" dirty="0" smtClean="0"/>
              <a:t>Rodapé com alguns links de direcionamento para dentro do site com os opções de contato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532" y="2445808"/>
            <a:ext cx="2754328" cy="3842949"/>
          </a:xfrm>
          <a:prstGeom prst="rect">
            <a:avLst/>
          </a:prstGeom>
        </p:spPr>
      </p:pic>
      <p:sp>
        <p:nvSpPr>
          <p:cNvPr id="17" name="CaixaDeTexto 16"/>
          <p:cNvSpPr txBox="1"/>
          <p:nvPr/>
        </p:nvSpPr>
        <p:spPr>
          <a:xfrm>
            <a:off x="6277970" y="5010085"/>
            <a:ext cx="21836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512A59"/>
                </a:solidFill>
              </a:rPr>
              <a:t>Dificuldades</a:t>
            </a:r>
            <a:r>
              <a:rPr lang="pt-BR" dirty="0" smtClean="0"/>
              <a:t>:</a:t>
            </a:r>
          </a:p>
          <a:p>
            <a:pPr marL="171450" indent="-171450">
              <a:buClr>
                <a:srgbClr val="5B2D5D"/>
              </a:buClr>
              <a:buSzPct val="132000"/>
              <a:buFont typeface="Wingdings" panose="05000000000000000000" pitchFamily="2" charset="2"/>
              <a:buChar char="Ø"/>
            </a:pPr>
            <a:r>
              <a:rPr lang="pt-BR" sz="1200" dirty="0" smtClean="0">
                <a:solidFill>
                  <a:srgbClr val="5B2D5D"/>
                </a:solidFill>
              </a:rPr>
              <a:t> </a:t>
            </a:r>
            <a:r>
              <a:rPr lang="pt-BR" sz="1200" dirty="0">
                <a:solidFill>
                  <a:srgbClr val="5B2D5D"/>
                </a:solidFill>
              </a:rPr>
              <a:t>colocação </a:t>
            </a:r>
            <a:r>
              <a:rPr lang="pt-BR" sz="1200" dirty="0" smtClean="0">
                <a:solidFill>
                  <a:srgbClr val="5B2D5D"/>
                </a:solidFill>
              </a:rPr>
              <a:t>das informações de noticias</a:t>
            </a:r>
          </a:p>
          <a:p>
            <a:pPr marL="171450" indent="-171450">
              <a:buClr>
                <a:srgbClr val="5B2D5D"/>
              </a:buClr>
              <a:buSzPct val="132000"/>
              <a:buFont typeface="Wingdings" panose="05000000000000000000" pitchFamily="2" charset="2"/>
              <a:buChar char="Ø"/>
            </a:pPr>
            <a:r>
              <a:rPr lang="pt-BR" sz="1200" dirty="0" smtClean="0">
                <a:solidFill>
                  <a:srgbClr val="5B2D5D"/>
                </a:solidFill>
              </a:rPr>
              <a:t>Escolha de fonte </a:t>
            </a:r>
          </a:p>
          <a:p>
            <a:pPr marL="171450" indent="-171450">
              <a:buClr>
                <a:srgbClr val="5B2D5D"/>
              </a:buClr>
              <a:buSzPct val="132000"/>
              <a:buFont typeface="Wingdings" panose="05000000000000000000" pitchFamily="2" charset="2"/>
              <a:buChar char="Ø"/>
            </a:pPr>
            <a:r>
              <a:rPr lang="pt-BR" sz="1200" dirty="0" smtClean="0">
                <a:solidFill>
                  <a:srgbClr val="5B2D5D"/>
                </a:solidFill>
              </a:rPr>
              <a:t>E a utilização do </a:t>
            </a:r>
            <a:r>
              <a:rPr lang="pt-BR" sz="1200" dirty="0" err="1" smtClean="0">
                <a:solidFill>
                  <a:srgbClr val="5B2D5D"/>
                </a:solidFill>
              </a:rPr>
              <a:t>figma</a:t>
            </a:r>
            <a:r>
              <a:rPr lang="pt-BR" sz="1200" dirty="0" smtClean="0">
                <a:solidFill>
                  <a:srgbClr val="5B2D5D"/>
                </a:solidFill>
              </a:rPr>
              <a:t> </a:t>
            </a:r>
            <a:endParaRPr lang="pt-BR" sz="1200" dirty="0">
              <a:solidFill>
                <a:srgbClr val="5B2D5D"/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82047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9032" y="1143000"/>
            <a:ext cx="3865134" cy="1735667"/>
          </a:xfrm>
        </p:spPr>
        <p:txBody>
          <a:bodyPr anchor="t"/>
          <a:lstStyle/>
          <a:p>
            <a:r>
              <a:rPr lang="pt-BR" dirty="0" smtClean="0"/>
              <a:t>Layout Tablet</a:t>
            </a:r>
            <a:br>
              <a:rPr lang="pt-BR" dirty="0" smtClean="0"/>
            </a:b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149032" y="2192867"/>
            <a:ext cx="3859212" cy="1371600"/>
          </a:xfrm>
        </p:spPr>
        <p:txBody>
          <a:bodyPr>
            <a:normAutofit lnSpcReduction="10000"/>
          </a:bodyPr>
          <a:lstStyle/>
          <a:p>
            <a:pPr marL="285750" indent="-285750">
              <a:buSzPct val="135000"/>
              <a:buFont typeface="Wingdings" panose="05000000000000000000" pitchFamily="2" charset="2"/>
              <a:buChar char="Ø"/>
            </a:pPr>
            <a:r>
              <a:rPr lang="pt-BR" dirty="0" smtClean="0"/>
              <a:t>Uma fusão entre o mobile e o desktop por ter um comprimento um pouco maior foi mais fácil para  redefinir a resolução </a:t>
            </a:r>
          </a:p>
          <a:p>
            <a:pPr marL="285750" indent="-285750">
              <a:buSzPct val="135000"/>
              <a:buFont typeface="Wingdings" panose="05000000000000000000" pitchFamily="2" charset="2"/>
              <a:buChar char="Ø"/>
            </a:pPr>
            <a:r>
              <a:rPr lang="pt-BR" dirty="0" smtClean="0"/>
              <a:t>Foi aplicado todas as informações do desktop para o </a:t>
            </a:r>
            <a:r>
              <a:rPr lang="pt-BR" dirty="0" err="1" smtClean="0"/>
              <a:t>tablet</a:t>
            </a:r>
            <a:r>
              <a:rPr lang="pt-BR" dirty="0" smtClean="0"/>
              <a:t> </a:t>
            </a:r>
          </a:p>
          <a:p>
            <a:pPr marL="285750" indent="-285750">
              <a:buSzPct val="135000"/>
              <a:buFont typeface="Wingdings" panose="05000000000000000000" pitchFamily="2" charset="2"/>
              <a:buChar char="Ø"/>
            </a:pP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605" y="933024"/>
            <a:ext cx="2236551" cy="5262885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419367" y="3971499"/>
            <a:ext cx="1951630" cy="764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1149032" y="4120220"/>
            <a:ext cx="370398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Dificuldades</a:t>
            </a:r>
            <a:r>
              <a:rPr lang="pt-BR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:</a:t>
            </a: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SzPct val="135000"/>
              <a:buFont typeface="Wingdings" panose="05000000000000000000" pitchFamily="2" charset="2"/>
              <a:buChar char="Ø"/>
            </a:pPr>
            <a:r>
              <a:rPr lang="pt-BR" sz="1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Adequar o menu para a versão do tablete sabendo utilizar o espaço</a:t>
            </a:r>
            <a:endParaRPr lang="pt-BR" sz="1400" dirty="0" smtClean="0"/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SzPct val="135000"/>
              <a:buFont typeface="Wingdings" panose="05000000000000000000" pitchFamily="2" charset="2"/>
              <a:buChar char="Ø"/>
            </a:pPr>
            <a:r>
              <a:rPr lang="pt-BR" sz="1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Organizar o rodapé</a:t>
            </a:r>
            <a:endParaRPr lang="pt-BR" sz="1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pPr marL="285750" indent="-285750">
              <a:buClr>
                <a:schemeClr val="accent1">
                  <a:lumMod val="60000"/>
                  <a:lumOff val="40000"/>
                </a:schemeClr>
              </a:buClr>
              <a:buSzPct val="135000"/>
              <a:buFont typeface="Wingdings" panose="05000000000000000000" pitchFamily="2" charset="2"/>
              <a:buChar char="Ø"/>
            </a:pPr>
            <a:endParaRPr lang="pt-BR" sz="1400" dirty="0" smtClean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55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54954" y="737991"/>
            <a:ext cx="3865134" cy="640433"/>
          </a:xfrm>
        </p:spPr>
        <p:txBody>
          <a:bodyPr anchor="t"/>
          <a:lstStyle/>
          <a:p>
            <a:r>
              <a:rPr lang="pt-BR" dirty="0" smtClean="0"/>
              <a:t>Layout Mobile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160876" y="1869741"/>
            <a:ext cx="3859212" cy="2101757"/>
          </a:xfrm>
        </p:spPr>
        <p:txBody>
          <a:bodyPr/>
          <a:lstStyle/>
          <a:p>
            <a:pPr marL="285750" indent="-285750">
              <a:buSzPct val="135000"/>
              <a:buFont typeface="Wingdings" panose="05000000000000000000" pitchFamily="2" charset="2"/>
              <a:buChar char="Ø"/>
            </a:pPr>
            <a:r>
              <a:rPr lang="pt-BR" dirty="0" smtClean="0"/>
              <a:t>O conteúdo do menu foi comprimido no menu sanduiche</a:t>
            </a:r>
          </a:p>
          <a:p>
            <a:pPr marL="285750" indent="-285750">
              <a:buSzPct val="135000"/>
              <a:buFont typeface="Wingdings" panose="05000000000000000000" pitchFamily="2" charset="2"/>
              <a:buChar char="Ø"/>
            </a:pPr>
            <a:r>
              <a:rPr lang="pt-BR" dirty="0" smtClean="0"/>
              <a:t>A decoração em cima dos ícones foi retirada pois não iria ser vista pelos usuários </a:t>
            </a:r>
          </a:p>
          <a:p>
            <a:pPr marL="285750" indent="-285750">
              <a:buSzPct val="135000"/>
              <a:buFont typeface="Wingdings" panose="05000000000000000000" pitchFamily="2" charset="2"/>
              <a:buChar char="Ø"/>
            </a:pPr>
            <a:r>
              <a:rPr lang="pt-BR" dirty="0" smtClean="0"/>
              <a:t>o conteúdo das noticias também foi comprimido assim como no </a:t>
            </a:r>
            <a:r>
              <a:rPr lang="pt-BR" dirty="0" err="1" smtClean="0"/>
              <a:t>tablet</a:t>
            </a:r>
            <a:endParaRPr lang="pt-BR" dirty="0" smtClean="0"/>
          </a:p>
          <a:p>
            <a:pPr marL="285750" indent="-285750">
              <a:buSzPct val="135000"/>
              <a:buFont typeface="Wingdings" panose="05000000000000000000" pitchFamily="2" charset="2"/>
              <a:buChar char="Ø"/>
            </a:pPr>
            <a:endParaRPr lang="pt-BR" dirty="0" smtClean="0"/>
          </a:p>
          <a:p>
            <a:pPr marL="285750" indent="-285750">
              <a:buSzPct val="135000"/>
              <a:buFont typeface="Wingdings" panose="05000000000000000000" pitchFamily="2" charset="2"/>
              <a:buChar char="Ø"/>
            </a:pP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2775" y="297777"/>
            <a:ext cx="1914024" cy="6262446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1154954" y="4124261"/>
            <a:ext cx="3865134" cy="10874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rgbClr val="B31166"/>
              </a:buClr>
              <a:buSzPct val="135000"/>
            </a:pPr>
            <a:r>
              <a:rPr lang="pt-BR" sz="1600" dirty="0" smtClean="0">
                <a:solidFill>
                  <a:srgbClr val="B31166">
                    <a:lumMod val="60000"/>
                    <a:lumOff val="40000"/>
                  </a:srgbClr>
                </a:solidFill>
              </a:rPr>
              <a:t>Dificuldades:</a:t>
            </a:r>
          </a:p>
          <a:p>
            <a:pPr marL="285750" lvl="0" indent="-285750">
              <a:spcBef>
                <a:spcPts val="1000"/>
              </a:spcBef>
              <a:buClr>
                <a:srgbClr val="B31166"/>
              </a:buClr>
              <a:buSzPct val="135000"/>
              <a:buFont typeface="Wingdings" panose="05000000000000000000" pitchFamily="2" charset="2"/>
              <a:buChar char="Ø"/>
            </a:pPr>
            <a:r>
              <a:rPr lang="pt-BR" sz="1600" dirty="0" smtClean="0">
                <a:solidFill>
                  <a:srgbClr val="B31166">
                    <a:lumMod val="60000"/>
                    <a:lumOff val="40000"/>
                  </a:srgbClr>
                </a:solidFill>
              </a:rPr>
              <a:t>Comprimir as noticias </a:t>
            </a:r>
          </a:p>
          <a:p>
            <a:pPr marL="285750" lvl="0" indent="-285750">
              <a:spcBef>
                <a:spcPts val="1000"/>
              </a:spcBef>
              <a:buClr>
                <a:srgbClr val="B31166"/>
              </a:buClr>
              <a:buSzPct val="135000"/>
              <a:buFont typeface="Wingdings" panose="05000000000000000000" pitchFamily="2" charset="2"/>
              <a:buChar char="Ø"/>
            </a:pPr>
            <a:r>
              <a:rPr lang="pt-BR" sz="1600" dirty="0" smtClean="0">
                <a:solidFill>
                  <a:srgbClr val="B31166">
                    <a:lumMod val="60000"/>
                    <a:lumOff val="40000"/>
                  </a:srgbClr>
                </a:solidFill>
              </a:rPr>
              <a:t>Organizar o rodapé </a:t>
            </a:r>
            <a:endParaRPr lang="pt-BR" sz="1600" dirty="0">
              <a:solidFill>
                <a:srgbClr val="B31166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25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Conclusão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2"/>
          </p:nvPr>
        </p:nvSpPr>
        <p:spPr/>
        <p:txBody>
          <a:bodyPr anchor="t"/>
          <a:lstStyle/>
          <a:p>
            <a:r>
              <a:rPr lang="pt-BR" dirty="0" smtClean="0"/>
              <a:t>A construção do site foi pensada e direcionada ao publico alvo </a:t>
            </a:r>
            <a:r>
              <a:rPr lang="pt-BR" dirty="0" err="1" smtClean="0"/>
              <a:t>gamer</a:t>
            </a:r>
            <a:r>
              <a:rPr lang="pt-BR" dirty="0" smtClean="0"/>
              <a:t>, com cores escuras para proporcionar um conforto visual ,e o design pensado para ser o mais minimalista possível . Em questão da usabilidade foquei em ser o mais simples com os ícone de ferramentas em destaque assim como o ícone de pesquisa , que são os que os usuários tendem a querer mais em fácil acesso ,e a área de noticias para induzir nossos usuários querer utilizar os dispositivos a venda do site além, de informar ao usuário que a loja se situa de </a:t>
            </a:r>
            <a:r>
              <a:rPr lang="pt-BR" dirty="0" err="1" smtClean="0"/>
              <a:t>gamers</a:t>
            </a:r>
            <a:r>
              <a:rPr lang="pt-BR" dirty="0" smtClean="0"/>
              <a:t> passando assim mais confiança ao comprador.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6710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 - Sala da Diretoria">
  <a:themeElements>
    <a:clrScheme name="Íon - Sala da Diretoria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Íon - Sala da Diretoria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 - Sala da Diretoria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202</TotalTime>
  <Words>356</Words>
  <Application>Microsoft Office PowerPoint</Application>
  <PresentationFormat>Widescreen</PresentationFormat>
  <Paragraphs>41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2" baseType="lpstr">
      <vt:lpstr>Arial</vt:lpstr>
      <vt:lpstr>Calibri</vt:lpstr>
      <vt:lpstr>Century Gothic</vt:lpstr>
      <vt:lpstr>Wingdings</vt:lpstr>
      <vt:lpstr>Wingdings 3</vt:lpstr>
      <vt:lpstr>Íon - Sala da Diretoria</vt:lpstr>
      <vt:lpstr>Apresentação De Layouts</vt:lpstr>
      <vt:lpstr>Layouts</vt:lpstr>
      <vt:lpstr>Layout Desktop</vt:lpstr>
      <vt:lpstr>Layout Tablet </vt:lpstr>
      <vt:lpstr>Layout Mobile</vt:lpstr>
      <vt:lpstr>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De Layouts</dc:title>
  <dc:creator>Windows</dc:creator>
  <cp:lastModifiedBy>Windows</cp:lastModifiedBy>
  <cp:revision>19</cp:revision>
  <dcterms:created xsi:type="dcterms:W3CDTF">2021-12-20T01:55:24Z</dcterms:created>
  <dcterms:modified xsi:type="dcterms:W3CDTF">2021-12-22T00:51:17Z</dcterms:modified>
  <cp:contentStatus>Final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